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3"/>
  </p:notesMasterIdLst>
  <p:sldIdLst>
    <p:sldId id="256" r:id="rId2"/>
  </p:sldIdLst>
  <p:sldSz cx="21383625" cy="30275213"/>
  <p:notesSz cx="42803763" cy="302752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533FAF-4E74-43ED-8D06-C7E7D4680CD0}" v="9" dt="2026-05-13T03:11:00.0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50" d="100"/>
          <a:sy n="50" d="100"/>
        </p:scale>
        <p:origin x="134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ilini Weerasuriya" userId="b31e2052-9f13-4dd3-bc24-9e9044f9f0b1" providerId="ADAL" clId="{019354AB-30B0-43BE-89C2-DF34CBE231A1}"/>
    <pc:docChg chg="undo custSel modSld">
      <pc:chgData name="Thilini Weerasuriya" userId="b31e2052-9f13-4dd3-bc24-9e9044f9f0b1" providerId="ADAL" clId="{019354AB-30B0-43BE-89C2-DF34CBE231A1}" dt="2026-05-13T03:11:25.267" v="136" actId="115"/>
      <pc:docMkLst>
        <pc:docMk/>
      </pc:docMkLst>
      <pc:sldChg chg="addSp delSp modSp mod">
        <pc:chgData name="Thilini Weerasuriya" userId="b31e2052-9f13-4dd3-bc24-9e9044f9f0b1" providerId="ADAL" clId="{019354AB-30B0-43BE-89C2-DF34CBE231A1}" dt="2026-05-13T03:11:25.267" v="136" actId="115"/>
        <pc:sldMkLst>
          <pc:docMk/>
          <pc:sldMk cId="0" sldId="256"/>
        </pc:sldMkLst>
        <pc:spChg chg="add del mod">
          <ac:chgData name="Thilini Weerasuriya" userId="b31e2052-9f13-4dd3-bc24-9e9044f9f0b1" providerId="ADAL" clId="{019354AB-30B0-43BE-89C2-DF34CBE231A1}" dt="2026-05-13T03:11:07.330" v="135" actId="1035"/>
          <ac:spMkLst>
            <pc:docMk/>
            <pc:sldMk cId="0" sldId="256"/>
            <ac:spMk id="2" creationId="{00000000-0000-0000-0000-000000000000}"/>
          </ac:spMkLst>
        </pc:spChg>
        <pc:spChg chg="mod topLvl">
          <ac:chgData name="Thilini Weerasuriya" userId="b31e2052-9f13-4dd3-bc24-9e9044f9f0b1" providerId="ADAL" clId="{019354AB-30B0-43BE-89C2-DF34CBE231A1}" dt="2026-05-12T05:47:18.544" v="130" actId="404"/>
          <ac:spMkLst>
            <pc:docMk/>
            <pc:sldMk cId="0" sldId="256"/>
            <ac:spMk id="3" creationId="{00000000-0000-0000-0000-000000000000}"/>
          </ac:spMkLst>
        </pc:spChg>
        <pc:spChg chg="del mod topLvl">
          <ac:chgData name="Thilini Weerasuriya" userId="b31e2052-9f13-4dd3-bc24-9e9044f9f0b1" providerId="ADAL" clId="{019354AB-30B0-43BE-89C2-DF34CBE231A1}" dt="2026-05-12T05:46:56.059" v="124" actId="478"/>
          <ac:spMkLst>
            <pc:docMk/>
            <pc:sldMk cId="0" sldId="256"/>
            <ac:spMk id="4" creationId="{00000000-0000-0000-0000-000000000000}"/>
          </ac:spMkLst>
        </pc:spChg>
        <pc:spChg chg="del">
          <ac:chgData name="Thilini Weerasuriya" userId="b31e2052-9f13-4dd3-bc24-9e9044f9f0b1" providerId="ADAL" clId="{019354AB-30B0-43BE-89C2-DF34CBE231A1}" dt="2026-05-12T05:41:18.531" v="24" actId="478"/>
          <ac:spMkLst>
            <pc:docMk/>
            <pc:sldMk cId="0" sldId="256"/>
            <ac:spMk id="5" creationId="{00000000-0000-0000-0000-000000000000}"/>
          </ac:spMkLst>
        </pc:spChg>
        <pc:spChg chg="del">
          <ac:chgData name="Thilini Weerasuriya" userId="b31e2052-9f13-4dd3-bc24-9e9044f9f0b1" providerId="ADAL" clId="{019354AB-30B0-43BE-89C2-DF34CBE231A1}" dt="2026-05-12T05:42:24.021" v="38" actId="478"/>
          <ac:spMkLst>
            <pc:docMk/>
            <pc:sldMk cId="0" sldId="256"/>
            <ac:spMk id="6" creationId="{00000000-0000-0000-0000-000000000000}"/>
          </ac:spMkLst>
        </pc:spChg>
        <pc:spChg chg="del">
          <ac:chgData name="Thilini Weerasuriya" userId="b31e2052-9f13-4dd3-bc24-9e9044f9f0b1" providerId="ADAL" clId="{019354AB-30B0-43BE-89C2-DF34CBE231A1}" dt="2026-05-12T05:42:30.443" v="39" actId="478"/>
          <ac:spMkLst>
            <pc:docMk/>
            <pc:sldMk cId="0" sldId="256"/>
            <ac:spMk id="7" creationId="{00000000-0000-0000-0000-000000000000}"/>
          </ac:spMkLst>
        </pc:spChg>
        <pc:spChg chg="del">
          <ac:chgData name="Thilini Weerasuriya" userId="b31e2052-9f13-4dd3-bc24-9e9044f9f0b1" providerId="ADAL" clId="{019354AB-30B0-43BE-89C2-DF34CBE231A1}" dt="2026-05-12T05:43:57.237" v="73" actId="478"/>
          <ac:spMkLst>
            <pc:docMk/>
            <pc:sldMk cId="0" sldId="256"/>
            <ac:spMk id="8" creationId="{00000000-0000-0000-0000-000000000000}"/>
          </ac:spMkLst>
        </pc:spChg>
        <pc:spChg chg="del">
          <ac:chgData name="Thilini Weerasuriya" userId="b31e2052-9f13-4dd3-bc24-9e9044f9f0b1" providerId="ADAL" clId="{019354AB-30B0-43BE-89C2-DF34CBE231A1}" dt="2026-05-12T05:43:58.646" v="74" actId="478"/>
          <ac:spMkLst>
            <pc:docMk/>
            <pc:sldMk cId="0" sldId="256"/>
            <ac:spMk id="9" creationId="{00000000-0000-0000-0000-000000000000}"/>
          </ac:spMkLst>
        </pc:spChg>
        <pc:spChg chg="del mod">
          <ac:chgData name="Thilini Weerasuriya" userId="b31e2052-9f13-4dd3-bc24-9e9044f9f0b1" providerId="ADAL" clId="{019354AB-30B0-43BE-89C2-DF34CBE231A1}" dt="2026-05-12T05:43:19.649" v="66" actId="478"/>
          <ac:spMkLst>
            <pc:docMk/>
            <pc:sldMk cId="0" sldId="256"/>
            <ac:spMk id="10" creationId="{00000000-0000-0000-0000-000000000000}"/>
          </ac:spMkLst>
        </pc:spChg>
        <pc:spChg chg="del">
          <ac:chgData name="Thilini Weerasuriya" userId="b31e2052-9f13-4dd3-bc24-9e9044f9f0b1" providerId="ADAL" clId="{019354AB-30B0-43BE-89C2-DF34CBE231A1}" dt="2026-05-12T05:43:26.126" v="69" actId="478"/>
          <ac:spMkLst>
            <pc:docMk/>
            <pc:sldMk cId="0" sldId="256"/>
            <ac:spMk id="11" creationId="{00000000-0000-0000-0000-000000000000}"/>
          </ac:spMkLst>
        </pc:spChg>
        <pc:spChg chg="mod">
          <ac:chgData name="Thilini Weerasuriya" userId="b31e2052-9f13-4dd3-bc24-9e9044f9f0b1" providerId="ADAL" clId="{019354AB-30B0-43BE-89C2-DF34CBE231A1}" dt="2026-05-12T05:45:45.001" v="96" actId="207"/>
          <ac:spMkLst>
            <pc:docMk/>
            <pc:sldMk cId="0" sldId="256"/>
            <ac:spMk id="12" creationId="{00000000-0000-0000-0000-000000000000}"/>
          </ac:spMkLst>
        </pc:spChg>
        <pc:spChg chg="mod">
          <ac:chgData name="Thilini Weerasuriya" userId="b31e2052-9f13-4dd3-bc24-9e9044f9f0b1" providerId="ADAL" clId="{019354AB-30B0-43BE-89C2-DF34CBE231A1}" dt="2026-05-12T05:45:54.897" v="100" actId="403"/>
          <ac:spMkLst>
            <pc:docMk/>
            <pc:sldMk cId="0" sldId="256"/>
            <ac:spMk id="13" creationId="{00000000-0000-0000-0000-000000000000}"/>
          </ac:spMkLst>
        </pc:spChg>
        <pc:spChg chg="mod">
          <ac:chgData name="Thilini Weerasuriya" userId="b31e2052-9f13-4dd3-bc24-9e9044f9f0b1" providerId="ADAL" clId="{019354AB-30B0-43BE-89C2-DF34CBE231A1}" dt="2026-05-12T05:45:57.876" v="103" actId="403"/>
          <ac:spMkLst>
            <pc:docMk/>
            <pc:sldMk cId="0" sldId="256"/>
            <ac:spMk id="14" creationId="{00000000-0000-0000-0000-000000000000}"/>
          </ac:spMkLst>
        </pc:spChg>
        <pc:spChg chg="mod">
          <ac:chgData name="Thilini Weerasuriya" userId="b31e2052-9f13-4dd3-bc24-9e9044f9f0b1" providerId="ADAL" clId="{019354AB-30B0-43BE-89C2-DF34CBE231A1}" dt="2026-05-12T05:47:46.171" v="131" actId="207"/>
          <ac:spMkLst>
            <pc:docMk/>
            <pc:sldMk cId="0" sldId="256"/>
            <ac:spMk id="15" creationId="{00000000-0000-0000-0000-000000000000}"/>
          </ac:spMkLst>
        </pc:spChg>
        <pc:spChg chg="mod">
          <ac:chgData name="Thilini Weerasuriya" userId="b31e2052-9f13-4dd3-bc24-9e9044f9f0b1" providerId="ADAL" clId="{019354AB-30B0-43BE-89C2-DF34CBE231A1}" dt="2026-05-12T05:46:10.989" v="115" actId="1036"/>
          <ac:spMkLst>
            <pc:docMk/>
            <pc:sldMk cId="0" sldId="256"/>
            <ac:spMk id="16" creationId="{00000000-0000-0000-0000-000000000000}"/>
          </ac:spMkLst>
        </pc:spChg>
        <pc:spChg chg="del">
          <ac:chgData name="Thilini Weerasuriya" userId="b31e2052-9f13-4dd3-bc24-9e9044f9f0b1" providerId="ADAL" clId="{019354AB-30B0-43BE-89C2-DF34CBE231A1}" dt="2026-05-12T05:40:32.132" v="1" actId="478"/>
          <ac:spMkLst>
            <pc:docMk/>
            <pc:sldMk cId="0" sldId="256"/>
            <ac:spMk id="17" creationId="{00000000-0000-0000-0000-000000000000}"/>
          </ac:spMkLst>
        </pc:spChg>
        <pc:spChg chg="del">
          <ac:chgData name="Thilini Weerasuriya" userId="b31e2052-9f13-4dd3-bc24-9e9044f9f0b1" providerId="ADAL" clId="{019354AB-30B0-43BE-89C2-DF34CBE231A1}" dt="2026-05-12T05:40:33.660" v="3" actId="478"/>
          <ac:spMkLst>
            <pc:docMk/>
            <pc:sldMk cId="0" sldId="256"/>
            <ac:spMk id="18" creationId="{00000000-0000-0000-0000-000000000000}"/>
          </ac:spMkLst>
        </pc:spChg>
        <pc:spChg chg="del">
          <ac:chgData name="Thilini Weerasuriya" userId="b31e2052-9f13-4dd3-bc24-9e9044f9f0b1" providerId="ADAL" clId="{019354AB-30B0-43BE-89C2-DF34CBE231A1}" dt="2026-05-12T05:40:35.565" v="6" actId="478"/>
          <ac:spMkLst>
            <pc:docMk/>
            <pc:sldMk cId="0" sldId="256"/>
            <ac:spMk id="19" creationId="{00000000-0000-0000-0000-000000000000}"/>
          </ac:spMkLst>
        </pc:spChg>
        <pc:spChg chg="del">
          <ac:chgData name="Thilini Weerasuriya" userId="b31e2052-9f13-4dd3-bc24-9e9044f9f0b1" providerId="ADAL" clId="{019354AB-30B0-43BE-89C2-DF34CBE231A1}" dt="2026-05-12T05:40:33.066" v="2" actId="478"/>
          <ac:spMkLst>
            <pc:docMk/>
            <pc:sldMk cId="0" sldId="256"/>
            <ac:spMk id="20" creationId="{00000000-0000-0000-0000-000000000000}"/>
          </ac:spMkLst>
        </pc:spChg>
        <pc:spChg chg="del">
          <ac:chgData name="Thilini Weerasuriya" userId="b31e2052-9f13-4dd3-bc24-9e9044f9f0b1" providerId="ADAL" clId="{019354AB-30B0-43BE-89C2-DF34CBE231A1}" dt="2026-05-12T05:40:40.459" v="9" actId="478"/>
          <ac:spMkLst>
            <pc:docMk/>
            <pc:sldMk cId="0" sldId="256"/>
            <ac:spMk id="21" creationId="{00000000-0000-0000-0000-000000000000}"/>
          </ac:spMkLst>
        </pc:spChg>
        <pc:spChg chg="del">
          <ac:chgData name="Thilini Weerasuriya" userId="b31e2052-9f13-4dd3-bc24-9e9044f9f0b1" providerId="ADAL" clId="{019354AB-30B0-43BE-89C2-DF34CBE231A1}" dt="2026-05-12T05:40:29.828" v="0" actId="478"/>
          <ac:spMkLst>
            <pc:docMk/>
            <pc:sldMk cId="0" sldId="256"/>
            <ac:spMk id="22" creationId="{00000000-0000-0000-0000-000000000000}"/>
          </ac:spMkLst>
        </pc:spChg>
        <pc:spChg chg="del">
          <ac:chgData name="Thilini Weerasuriya" userId="b31e2052-9f13-4dd3-bc24-9e9044f9f0b1" providerId="ADAL" clId="{019354AB-30B0-43BE-89C2-DF34CBE231A1}" dt="2026-05-12T05:40:29.828" v="0" actId="478"/>
          <ac:spMkLst>
            <pc:docMk/>
            <pc:sldMk cId="0" sldId="256"/>
            <ac:spMk id="24" creationId="{00000000-0000-0000-0000-000000000000}"/>
          </ac:spMkLst>
        </pc:spChg>
        <pc:spChg chg="del">
          <ac:chgData name="Thilini Weerasuriya" userId="b31e2052-9f13-4dd3-bc24-9e9044f9f0b1" providerId="ADAL" clId="{019354AB-30B0-43BE-89C2-DF34CBE231A1}" dt="2026-05-12T05:40:29.828" v="0" actId="478"/>
          <ac:spMkLst>
            <pc:docMk/>
            <pc:sldMk cId="0" sldId="256"/>
            <ac:spMk id="28" creationId="{00000000-0000-0000-0000-000000000000}"/>
          </ac:spMkLst>
        </pc:spChg>
        <pc:spChg chg="del">
          <ac:chgData name="Thilini Weerasuriya" userId="b31e2052-9f13-4dd3-bc24-9e9044f9f0b1" providerId="ADAL" clId="{019354AB-30B0-43BE-89C2-DF34CBE231A1}" dt="2026-05-12T05:40:34.917" v="5" actId="478"/>
          <ac:spMkLst>
            <pc:docMk/>
            <pc:sldMk cId="0" sldId="256"/>
            <ac:spMk id="29" creationId="{00000000-0000-0000-0000-000000000000}"/>
          </ac:spMkLst>
        </pc:spChg>
        <pc:spChg chg="del mod">
          <ac:chgData name="Thilini Weerasuriya" userId="b31e2052-9f13-4dd3-bc24-9e9044f9f0b1" providerId="ADAL" clId="{019354AB-30B0-43BE-89C2-DF34CBE231A1}" dt="2026-05-12T05:40:39.068" v="8" actId="478"/>
          <ac:spMkLst>
            <pc:docMk/>
            <pc:sldMk cId="0" sldId="256"/>
            <ac:spMk id="30" creationId="{00000000-0000-0000-0000-000000000000}"/>
          </ac:spMkLst>
        </pc:spChg>
        <pc:spChg chg="del">
          <ac:chgData name="Thilini Weerasuriya" userId="b31e2052-9f13-4dd3-bc24-9e9044f9f0b1" providerId="ADAL" clId="{019354AB-30B0-43BE-89C2-DF34CBE231A1}" dt="2026-05-12T05:40:29.828" v="0" actId="478"/>
          <ac:spMkLst>
            <pc:docMk/>
            <pc:sldMk cId="0" sldId="256"/>
            <ac:spMk id="32" creationId="{00000000-0000-0000-0000-000000000000}"/>
          </ac:spMkLst>
        </pc:spChg>
        <pc:spChg chg="del">
          <ac:chgData name="Thilini Weerasuriya" userId="b31e2052-9f13-4dd3-bc24-9e9044f9f0b1" providerId="ADAL" clId="{019354AB-30B0-43BE-89C2-DF34CBE231A1}" dt="2026-05-12T05:40:29.828" v="0" actId="478"/>
          <ac:spMkLst>
            <pc:docMk/>
            <pc:sldMk cId="0" sldId="256"/>
            <ac:spMk id="33" creationId="{00000000-0000-0000-0000-000000000000}"/>
          </ac:spMkLst>
        </pc:spChg>
        <pc:spChg chg="del">
          <ac:chgData name="Thilini Weerasuriya" userId="b31e2052-9f13-4dd3-bc24-9e9044f9f0b1" providerId="ADAL" clId="{019354AB-30B0-43BE-89C2-DF34CBE231A1}" dt="2026-05-12T05:40:29.828" v="0" actId="478"/>
          <ac:spMkLst>
            <pc:docMk/>
            <pc:sldMk cId="0" sldId="256"/>
            <ac:spMk id="35" creationId="{00000000-0000-0000-0000-000000000000}"/>
          </ac:spMkLst>
        </pc:spChg>
        <pc:spChg chg="del">
          <ac:chgData name="Thilini Weerasuriya" userId="b31e2052-9f13-4dd3-bc24-9e9044f9f0b1" providerId="ADAL" clId="{019354AB-30B0-43BE-89C2-DF34CBE231A1}" dt="2026-05-12T05:40:36.161" v="7" actId="478"/>
          <ac:spMkLst>
            <pc:docMk/>
            <pc:sldMk cId="0" sldId="256"/>
            <ac:spMk id="38" creationId="{00000000-0000-0000-0000-000000000000}"/>
          </ac:spMkLst>
        </pc:spChg>
        <pc:spChg chg="del">
          <ac:chgData name="Thilini Weerasuriya" userId="b31e2052-9f13-4dd3-bc24-9e9044f9f0b1" providerId="ADAL" clId="{019354AB-30B0-43BE-89C2-DF34CBE231A1}" dt="2026-05-12T05:40:41.650" v="10" actId="478"/>
          <ac:spMkLst>
            <pc:docMk/>
            <pc:sldMk cId="0" sldId="256"/>
            <ac:spMk id="39" creationId="{00000000-0000-0000-0000-000000000000}"/>
          </ac:spMkLst>
        </pc:spChg>
        <pc:spChg chg="del">
          <ac:chgData name="Thilini Weerasuriya" userId="b31e2052-9f13-4dd3-bc24-9e9044f9f0b1" providerId="ADAL" clId="{019354AB-30B0-43BE-89C2-DF34CBE231A1}" dt="2026-05-12T05:40:29.828" v="0" actId="478"/>
          <ac:spMkLst>
            <pc:docMk/>
            <pc:sldMk cId="0" sldId="256"/>
            <ac:spMk id="40" creationId="{00000000-0000-0000-0000-000000000000}"/>
          </ac:spMkLst>
        </pc:spChg>
        <pc:spChg chg="del">
          <ac:chgData name="Thilini Weerasuriya" userId="b31e2052-9f13-4dd3-bc24-9e9044f9f0b1" providerId="ADAL" clId="{019354AB-30B0-43BE-89C2-DF34CBE231A1}" dt="2026-05-12T05:40:29.828" v="0" actId="478"/>
          <ac:spMkLst>
            <pc:docMk/>
            <pc:sldMk cId="0" sldId="256"/>
            <ac:spMk id="43" creationId="{00000000-0000-0000-0000-000000000000}"/>
          </ac:spMkLst>
        </pc:spChg>
        <pc:spChg chg="del">
          <ac:chgData name="Thilini Weerasuriya" userId="b31e2052-9f13-4dd3-bc24-9e9044f9f0b1" providerId="ADAL" clId="{019354AB-30B0-43BE-89C2-DF34CBE231A1}" dt="2026-05-12T05:40:29.828" v="0" actId="478"/>
          <ac:spMkLst>
            <pc:docMk/>
            <pc:sldMk cId="0" sldId="256"/>
            <ac:spMk id="44" creationId="{00000000-0000-0000-0000-000000000000}"/>
          </ac:spMkLst>
        </pc:spChg>
        <pc:spChg chg="del">
          <ac:chgData name="Thilini Weerasuriya" userId="b31e2052-9f13-4dd3-bc24-9e9044f9f0b1" providerId="ADAL" clId="{019354AB-30B0-43BE-89C2-DF34CBE231A1}" dt="2026-05-12T05:40:29.828" v="0" actId="478"/>
          <ac:spMkLst>
            <pc:docMk/>
            <pc:sldMk cId="0" sldId="256"/>
            <ac:spMk id="45" creationId="{00000000-0000-0000-0000-000000000000}"/>
          </ac:spMkLst>
        </pc:spChg>
        <pc:spChg chg="mod">
          <ac:chgData name="Thilini Weerasuriya" userId="b31e2052-9f13-4dd3-bc24-9e9044f9f0b1" providerId="ADAL" clId="{019354AB-30B0-43BE-89C2-DF34CBE231A1}" dt="2026-05-12T05:49:44.470" v="134" actId="208"/>
          <ac:spMkLst>
            <pc:docMk/>
            <pc:sldMk cId="0" sldId="256"/>
            <ac:spMk id="50" creationId="{00000000-0000-0000-0000-000000000000}"/>
          </ac:spMkLst>
        </pc:spChg>
        <pc:spChg chg="mod">
          <ac:chgData name="Thilini Weerasuriya" userId="b31e2052-9f13-4dd3-bc24-9e9044f9f0b1" providerId="ADAL" clId="{019354AB-30B0-43BE-89C2-DF34CBE231A1}" dt="2026-05-13T03:11:25.267" v="136" actId="115"/>
          <ac:spMkLst>
            <pc:docMk/>
            <pc:sldMk cId="0" sldId="256"/>
            <ac:spMk id="51" creationId="{00000000-0000-0000-0000-000000000000}"/>
          </ac:spMkLst>
        </pc:spChg>
        <pc:grpChg chg="add del mod">
          <ac:chgData name="Thilini Weerasuriya" userId="b31e2052-9f13-4dd3-bc24-9e9044f9f0b1" providerId="ADAL" clId="{019354AB-30B0-43BE-89C2-DF34CBE231A1}" dt="2026-05-12T05:46:56.059" v="124" actId="478"/>
          <ac:grpSpMkLst>
            <pc:docMk/>
            <pc:sldMk cId="0" sldId="256"/>
            <ac:grpSpMk id="62" creationId="{3C1A4A69-EFE1-92A2-AA15-0DD9DD3E7E46}"/>
          </ac:grpSpMkLst>
        </pc:grpChg>
        <pc:picChg chg="add mod">
          <ac:chgData name="Thilini Weerasuriya" userId="b31e2052-9f13-4dd3-bc24-9e9044f9f0b1" providerId="ADAL" clId="{019354AB-30B0-43BE-89C2-DF34CBE231A1}" dt="2026-05-12T05:42:21.811" v="37"/>
          <ac:picMkLst>
            <pc:docMk/>
            <pc:sldMk cId="0" sldId="256"/>
            <ac:picMk id="53" creationId="{3C993F63-C0A3-E01A-4E0D-7859213295DB}"/>
          </ac:picMkLst>
        </pc:picChg>
        <pc:picChg chg="add mod">
          <ac:chgData name="Thilini Weerasuriya" userId="b31e2052-9f13-4dd3-bc24-9e9044f9f0b1" providerId="ADAL" clId="{019354AB-30B0-43BE-89C2-DF34CBE231A1}" dt="2026-05-12T05:45:38.365" v="95" actId="12789"/>
          <ac:picMkLst>
            <pc:docMk/>
            <pc:sldMk cId="0" sldId="256"/>
            <ac:picMk id="55" creationId="{61415CAD-1AA7-505F-D6A9-F72DCF51EE6E}"/>
          </ac:picMkLst>
        </pc:picChg>
        <pc:picChg chg="add del mod">
          <ac:chgData name="Thilini Weerasuriya" userId="b31e2052-9f13-4dd3-bc24-9e9044f9f0b1" providerId="ADAL" clId="{019354AB-30B0-43BE-89C2-DF34CBE231A1}" dt="2026-05-12T05:44:29.292" v="80" actId="478"/>
          <ac:picMkLst>
            <pc:docMk/>
            <pc:sldMk cId="0" sldId="256"/>
            <ac:picMk id="57" creationId="{39145FAC-F2A7-D65C-86D4-497FE0237127}"/>
          </ac:picMkLst>
        </pc:picChg>
        <pc:picChg chg="add mod">
          <ac:chgData name="Thilini Weerasuriya" userId="b31e2052-9f13-4dd3-bc24-9e9044f9f0b1" providerId="ADAL" clId="{019354AB-30B0-43BE-89C2-DF34CBE231A1}" dt="2026-05-12T05:44:25.290" v="79"/>
          <ac:picMkLst>
            <pc:docMk/>
            <pc:sldMk cId="0" sldId="256"/>
            <ac:picMk id="59" creationId="{15139A89-1A80-E564-93DC-7F71F4C65B03}"/>
          </ac:picMkLst>
        </pc:picChg>
        <pc:picChg chg="add mod">
          <ac:chgData name="Thilini Weerasuriya" userId="b31e2052-9f13-4dd3-bc24-9e9044f9f0b1" providerId="ADAL" clId="{019354AB-30B0-43BE-89C2-DF34CBE231A1}" dt="2026-05-12T05:45:38.365" v="95" actId="12789"/>
          <ac:picMkLst>
            <pc:docMk/>
            <pc:sldMk cId="0" sldId="256"/>
            <ac:picMk id="61" creationId="{89E6DB04-2807-3FF6-7B20-CE0A4FBC507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4941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1pPr>
    <a:lvl2pPr marL="323149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2pPr>
    <a:lvl3pPr marL="646298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3pPr>
    <a:lvl4pPr marL="969447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4pPr>
    <a:lvl5pPr marL="1292596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5pPr>
    <a:lvl6pPr marL="1615745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6pPr>
    <a:lvl7pPr marL="1938894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7pPr>
    <a:lvl8pPr marL="2262043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8pPr>
    <a:lvl9pPr marL="2585192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50492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74400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7831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7252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00842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04894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48781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8789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00543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41717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05577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51783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07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sldNum="0" hdr="0" ftr="0" dt="0"/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236"/>
            <a:ext cx="21384029" cy="2906316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en-AU" sz="898"/>
          </a:p>
        </p:txBody>
      </p:sp>
      <p:sp>
        <p:nvSpPr>
          <p:cNvPr id="3" name="Text 1"/>
          <p:cNvSpPr/>
          <p:nvPr/>
        </p:nvSpPr>
        <p:spPr>
          <a:xfrm>
            <a:off x="3552164" y="478112"/>
            <a:ext cx="14279700" cy="19926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42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49th Australasian Universities Building Education Association (AUBEA 2026) Conference</a:t>
            </a:r>
            <a:endParaRPr lang="en-US" sz="4238" dirty="0"/>
          </a:p>
        </p:txBody>
      </p:sp>
      <p:sp>
        <p:nvSpPr>
          <p:cNvPr id="12" name="Text 10"/>
          <p:cNvSpPr/>
          <p:nvPr/>
        </p:nvSpPr>
        <p:spPr>
          <a:xfrm>
            <a:off x="775018" y="3315111"/>
            <a:ext cx="19833993" cy="18083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5085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Replace this text with the title of your poster (sentence case)</a:t>
            </a:r>
            <a:endParaRPr lang="en-US" sz="5085" dirty="0"/>
          </a:p>
        </p:txBody>
      </p:sp>
      <p:sp>
        <p:nvSpPr>
          <p:cNvPr id="13" name="Text 11"/>
          <p:cNvSpPr/>
          <p:nvPr/>
        </p:nvSpPr>
        <p:spPr>
          <a:xfrm>
            <a:off x="775018" y="5188071"/>
            <a:ext cx="19833993" cy="5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339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Author Name¹, Author Name² and Author Name¹</a:t>
            </a:r>
            <a:endParaRPr lang="en-US" sz="3390" dirty="0"/>
          </a:p>
        </p:txBody>
      </p:sp>
      <p:sp>
        <p:nvSpPr>
          <p:cNvPr id="14" name="Text 12"/>
          <p:cNvSpPr/>
          <p:nvPr/>
        </p:nvSpPr>
        <p:spPr>
          <a:xfrm>
            <a:off x="775018" y="5833918"/>
            <a:ext cx="19833993" cy="4520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543" b="1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¹ </a:t>
            </a:r>
            <a:r>
              <a:rPr lang="en-US" sz="2543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Department, Institution, City, Country  </a:t>
            </a:r>
            <a:r>
              <a:rPr lang="en-US" sz="2543" b="1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² </a:t>
            </a:r>
            <a:r>
              <a:rPr lang="en-US" sz="2543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Department, Institution, City, Country</a:t>
            </a:r>
            <a:endParaRPr lang="en-US" sz="2543" dirty="0"/>
          </a:p>
        </p:txBody>
      </p:sp>
      <p:sp>
        <p:nvSpPr>
          <p:cNvPr id="15" name="Text 13"/>
          <p:cNvSpPr/>
          <p:nvPr/>
        </p:nvSpPr>
        <p:spPr>
          <a:xfrm>
            <a:off x="775018" y="6401640"/>
            <a:ext cx="19833993" cy="38750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543" i="1" dirty="0">
                <a:latin typeface="Arial" pitchFamily="34" charset="0"/>
                <a:ea typeface="Arial" pitchFamily="34" charset="-122"/>
                <a:cs typeface="Arial" pitchFamily="34" charset="-120"/>
              </a:rPr>
              <a:t>Corresponding author: email@institution.edu</a:t>
            </a:r>
            <a:endParaRPr lang="en-US" sz="2543" dirty="0"/>
          </a:p>
        </p:txBody>
      </p:sp>
      <p:sp>
        <p:nvSpPr>
          <p:cNvPr id="16" name="Shape 14"/>
          <p:cNvSpPr/>
          <p:nvPr/>
        </p:nvSpPr>
        <p:spPr>
          <a:xfrm>
            <a:off x="775018" y="6904777"/>
            <a:ext cx="19833993" cy="38751"/>
          </a:xfrm>
          <a:prstGeom prst="rect">
            <a:avLst/>
          </a:prstGeom>
          <a:solidFill>
            <a:srgbClr val="1F4E5F"/>
          </a:solidFill>
          <a:ln w="12700">
            <a:solidFill>
              <a:srgbClr val="1F4E5F"/>
            </a:solidFill>
            <a:prstDash val="solid"/>
          </a:ln>
        </p:spPr>
        <p:txBody>
          <a:bodyPr/>
          <a:lstStyle/>
          <a:p>
            <a:endParaRPr lang="en-AU" sz="898"/>
          </a:p>
        </p:txBody>
      </p:sp>
      <p:sp>
        <p:nvSpPr>
          <p:cNvPr id="50" name="Shape 48"/>
          <p:cNvSpPr/>
          <p:nvPr/>
        </p:nvSpPr>
        <p:spPr>
          <a:xfrm>
            <a:off x="0" y="28574228"/>
            <a:ext cx="21384029" cy="1679205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en-AU" sz="898"/>
          </a:p>
        </p:txBody>
      </p:sp>
      <p:sp>
        <p:nvSpPr>
          <p:cNvPr id="51" name="Text 49"/>
          <p:cNvSpPr/>
          <p:nvPr/>
        </p:nvSpPr>
        <p:spPr>
          <a:xfrm>
            <a:off x="775018" y="29026321"/>
            <a:ext cx="19833993" cy="7750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543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AUBEA 2026  |  Western Sydney University, Parramatta, NSW, Australia  |  15–18 November 2026  |  aubea.org/aubea2026</a:t>
            </a:r>
            <a:endParaRPr lang="en-US" sz="2543" dirty="0">
              <a:solidFill>
                <a:schemeClr val="bg1"/>
              </a:solidFill>
            </a:endParaRPr>
          </a:p>
        </p:txBody>
      </p:sp>
      <p:pic>
        <p:nvPicPr>
          <p:cNvPr id="55" name="Picture 54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61415CAD-1AA7-505F-D6A9-F72DCF51EE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877" y="478112"/>
            <a:ext cx="3358410" cy="1992664"/>
          </a:xfrm>
          <a:prstGeom prst="rect">
            <a:avLst/>
          </a:prstGeom>
        </p:spPr>
      </p:pic>
      <p:pic>
        <p:nvPicPr>
          <p:cNvPr id="61" name="Picture 60" descr="A black and white sign with white text&#10;&#10;AI-generated content may be incorrect.">
            <a:extLst>
              <a:ext uri="{FF2B5EF4-FFF2-40B4-BE49-F238E27FC236}">
                <a16:creationId xmlns:a16="http://schemas.microsoft.com/office/drawing/2014/main" id="{89E6DB04-2807-3FF6-7B20-CE0A4FBC50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28741" y="336870"/>
            <a:ext cx="2944042" cy="227514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</TotalTime>
  <Words>79</Words>
  <Application>Microsoft Office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AUBEA 2026 Poster Template</dc:title>
  <dc:subject>PptxGenJS Presentation</dc:subject>
  <dc:creator>AUBEA 2026 Organising Committee</dc:creator>
  <cp:lastModifiedBy>Thilini Weerasuriya</cp:lastModifiedBy>
  <cp:revision>1</cp:revision>
  <dcterms:created xsi:type="dcterms:W3CDTF">2026-05-12T05:32:05Z</dcterms:created>
  <dcterms:modified xsi:type="dcterms:W3CDTF">2026-05-13T03:11:34Z</dcterms:modified>
</cp:coreProperties>
</file>